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ummer_Lake_(Oregon)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journalofresearch.com/2020/06/26/water-conservation-and-minimizing-wastage-by-nikhil-kumar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hyperlink" Target="http://www.portalesnm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F078-72A7-4AB3-7C71-B033C3B66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conservation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0EA3E-8AB4-862E-9FE4-6A13F5CD5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Saving our most valuable resource</a:t>
            </a:r>
          </a:p>
        </p:txBody>
      </p:sp>
    </p:spTree>
    <p:extLst>
      <p:ext uri="{BB962C8B-B14F-4D97-AF65-F5344CB8AC3E}">
        <p14:creationId xmlns:p14="http://schemas.microsoft.com/office/powerpoint/2010/main" val="278272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3D03-8858-9783-B9F2-687E8CC3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water conservation?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B39AD-05A9-F1E9-847C-026754EC52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practice of using water more efficiently to help preserve and control development of both surface and groundwater resources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CE7FF957-2A77-554A-FF82-D24900D31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2939" y="3531325"/>
            <a:ext cx="5445495" cy="257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1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F5CE-4B8A-88CF-FB98-69E6AE1C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water conservation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B8D4-A451-0086-5B8F-8C66107CC9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As America’s population increases so does our demand for water</a:t>
            </a:r>
          </a:p>
          <a:p>
            <a:r>
              <a:rPr lang="en-US" dirty="0"/>
              <a:t>Fresh clean water is a limited resource</a:t>
            </a:r>
          </a:p>
          <a:p>
            <a:r>
              <a:rPr lang="en-US" dirty="0"/>
              <a:t>Conservation is very critical for our environment while also helping control your cost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4E3435-4F53-7149-AF71-5F6C46B02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3774" y="4263590"/>
            <a:ext cx="3930709" cy="221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8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D665-A042-EB35-AE71-91EE2602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you can help save water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B5311-4707-8B44-36D3-A93B728F7F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a few tips and ways that you can help with water conservation efforts both indoors and outdoors</a:t>
            </a:r>
          </a:p>
        </p:txBody>
      </p:sp>
    </p:spTree>
    <p:extLst>
      <p:ext uri="{BB962C8B-B14F-4D97-AF65-F5344CB8AC3E}">
        <p14:creationId xmlns:p14="http://schemas.microsoft.com/office/powerpoint/2010/main" val="316323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36DC5B-7C61-3022-B56D-CB09C26F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Indoor water saving tips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0E76A7-A34C-A320-23A8-221B032F1B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Check for and repair indoor leaks such as faucets and toilets</a:t>
            </a:r>
          </a:p>
          <a:p>
            <a:r>
              <a:rPr lang="en-US" dirty="0"/>
              <a:t>Install high efficiency toilets and low flow shower heads</a:t>
            </a:r>
          </a:p>
          <a:p>
            <a:r>
              <a:rPr lang="en-US" dirty="0"/>
              <a:t>Take shorter showers (10 minutes or less)</a:t>
            </a:r>
          </a:p>
          <a:p>
            <a:r>
              <a:rPr lang="en-US" dirty="0"/>
              <a:t>Turn off water while brushing teeth or shaving</a:t>
            </a:r>
          </a:p>
          <a:p>
            <a:r>
              <a:rPr lang="en-US" dirty="0"/>
              <a:t>Use dishwasher and washing machines when the loads are full</a:t>
            </a:r>
          </a:p>
          <a:p>
            <a:r>
              <a:rPr lang="en-US" dirty="0"/>
              <a:t>Defrost food in the fridge instead of running hot water from the faucet</a:t>
            </a:r>
          </a:p>
        </p:txBody>
      </p:sp>
    </p:spTree>
    <p:extLst>
      <p:ext uri="{BB962C8B-B14F-4D97-AF65-F5344CB8AC3E}">
        <p14:creationId xmlns:p14="http://schemas.microsoft.com/office/powerpoint/2010/main" val="29241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BA7F-CB50-6C28-3BD8-14A15250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Outdoor water saving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BFE1E-82F3-8A17-122D-95B894281A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Follow the city’s watering schedule for optimal use</a:t>
            </a:r>
          </a:p>
          <a:p>
            <a:r>
              <a:rPr lang="en-US" dirty="0"/>
              <a:t>Plant drought tolerant plants and trees</a:t>
            </a:r>
          </a:p>
          <a:p>
            <a:r>
              <a:rPr lang="en-US" dirty="0"/>
              <a:t>Recycle indoor water for watering plants</a:t>
            </a:r>
          </a:p>
          <a:p>
            <a:r>
              <a:rPr lang="en-US" dirty="0"/>
              <a:t>Don’t water your landscaping when it rains</a:t>
            </a:r>
          </a:p>
          <a:p>
            <a:r>
              <a:rPr lang="en-US" dirty="0"/>
              <a:t>Water your landscape earlier in the day when it is cooler outside</a:t>
            </a:r>
          </a:p>
          <a:p>
            <a:r>
              <a:rPr lang="en-US" dirty="0"/>
              <a:t>Reposition sprinklers to only water the grass and not pavements/sidewalks</a:t>
            </a:r>
          </a:p>
          <a:p>
            <a:r>
              <a:rPr lang="en-US" dirty="0"/>
              <a:t>Use a broom to clean driveways, patios, and sidewalks</a:t>
            </a:r>
          </a:p>
        </p:txBody>
      </p:sp>
    </p:spTree>
    <p:extLst>
      <p:ext uri="{BB962C8B-B14F-4D97-AF65-F5344CB8AC3E}">
        <p14:creationId xmlns:p14="http://schemas.microsoft.com/office/powerpoint/2010/main" val="263554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1F3D-124E-1C63-1ADE-9B970B13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123" y="466119"/>
            <a:ext cx="10364451" cy="1552575"/>
          </a:xfrm>
        </p:spPr>
        <p:txBody>
          <a:bodyPr/>
          <a:lstStyle/>
          <a:p>
            <a:r>
              <a:rPr lang="en-US" dirty="0"/>
              <a:t>Mandatory water</a:t>
            </a:r>
            <a:br>
              <a:rPr lang="en-US" dirty="0"/>
            </a:br>
            <a:r>
              <a:rPr lang="en-US" dirty="0"/>
              <a:t>restrictions enacted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9A579-5667-B0C1-9FD2-86CB70E39F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watering on Mondays</a:t>
            </a:r>
          </a:p>
          <a:p>
            <a:r>
              <a:rPr lang="en-US" dirty="0"/>
              <a:t>No watering between 10 am and 6 pm</a:t>
            </a:r>
          </a:p>
          <a:p>
            <a:r>
              <a:rPr lang="en-US" dirty="0"/>
              <a:t>Odd addresses water only on Tuesday, Thursday, Saturday</a:t>
            </a:r>
          </a:p>
          <a:p>
            <a:r>
              <a:rPr lang="en-US" dirty="0"/>
              <a:t>Even addresses water only on Wednesday, Friday, Sunday</a:t>
            </a:r>
          </a:p>
          <a:p>
            <a:r>
              <a:rPr lang="en-US" dirty="0"/>
              <a:t>Water runoff in gutters and on sidewalks is prohibited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more information visit </a:t>
            </a:r>
            <a:r>
              <a:rPr lang="en-US" dirty="0">
                <a:hlinkClick r:id="rId2"/>
              </a:rPr>
              <a:t>www.portalesnm.gov</a:t>
            </a:r>
            <a:r>
              <a:rPr lang="en-US" dirty="0"/>
              <a:t> or call 575-356-6662, option 2.</a:t>
            </a:r>
          </a:p>
          <a:p>
            <a:pPr marL="0" indent="0">
              <a:buNone/>
            </a:pPr>
            <a:r>
              <a:rPr lang="en-US" dirty="0"/>
              <a:t>Let’s make every drop count!</a:t>
            </a: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275A5A4-8435-5054-837F-264A64812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774" y="466119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4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4A17-D59E-C183-7027-0CC49CAB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7C4B8-483F-B497-7B0C-466C7F06ED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https://www.constellation.com/energy-101/water-conservation-tips0.html</a:t>
            </a:r>
          </a:p>
          <a:p>
            <a:r>
              <a:rPr lang="en-US" dirty="0"/>
              <a:t>https://water.ca.gov/water-basics/conservation-tips</a:t>
            </a:r>
          </a:p>
          <a:p>
            <a:r>
              <a:rPr lang="en-US" dirty="0"/>
              <a:t>https://saveourwater.com/</a:t>
            </a:r>
          </a:p>
          <a:p>
            <a:r>
              <a:rPr lang="en-US" dirty="0"/>
              <a:t>https://stats.oecd.org/glossary/detail.asp?ID=2903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9630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158</TotalTime>
  <Words>337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Water conservation</vt:lpstr>
      <vt:lpstr>What is water conservation?</vt:lpstr>
      <vt:lpstr>Why water conservation is important</vt:lpstr>
      <vt:lpstr>Ways you can help save water</vt:lpstr>
      <vt:lpstr>Indoor water saving tips</vt:lpstr>
      <vt:lpstr>Outdoor water saving tips</vt:lpstr>
      <vt:lpstr>Mandatory water restrictions enacted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conservation</dc:title>
  <dc:creator>Alexandra Ball</dc:creator>
  <cp:lastModifiedBy>Alexandra Ball</cp:lastModifiedBy>
  <cp:revision>3</cp:revision>
  <dcterms:created xsi:type="dcterms:W3CDTF">2022-07-29T15:25:18Z</dcterms:created>
  <dcterms:modified xsi:type="dcterms:W3CDTF">2022-07-29T19:03:08Z</dcterms:modified>
</cp:coreProperties>
</file>